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6" r:id="rId2"/>
    <p:sldId id="265" r:id="rId3"/>
    <p:sldId id="270" r:id="rId4"/>
    <p:sldId id="271" r:id="rId5"/>
    <p:sldId id="272" r:id="rId6"/>
    <p:sldId id="273" r:id="rId7"/>
    <p:sldId id="274" r:id="rId8"/>
    <p:sldId id="275" r:id="rId9"/>
    <p:sldId id="276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16C"/>
    <a:srgbClr val="001545"/>
    <a:srgbClr val="FBFBFD"/>
    <a:srgbClr val="F6F9E7"/>
    <a:srgbClr val="F9F9E5"/>
    <a:srgbClr val="F9FBEF"/>
    <a:srgbClr val="FF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95" autoAdjust="0"/>
    <p:restoredTop sz="75576" autoAdjust="0"/>
  </p:normalViewPr>
  <p:slideViewPr>
    <p:cSldViewPr snapToGrid="0">
      <p:cViewPr>
        <p:scale>
          <a:sx n="90" d="100"/>
          <a:sy n="90" d="100"/>
        </p:scale>
        <p:origin x="-1782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C79B0-18FD-4A9F-8166-80CCD9BDD505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41780-77C6-4DCC-974F-FB32372A7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170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페이지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주제는 제주맥주 페이지 리뉴얼로 잘 알려지지 않은 제주맥주를 홍보하기 위해 주제를 선정했으며 새로운 맥주를 찾는 모든 성인을 타겟으로 제작했습니다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컨셉은 밀맥주의 부드러움과 제주 유기농 감귤껍질의 산뜻함을 표현하는 것입니다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41780-77C6-4DCC-974F-FB32372A7A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40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사이트맵은 메인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제주비어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브루어리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투어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레저베이션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컨택트 어스 일곱가지로 구성했고</a:t>
            </a:r>
            <a:endParaRPr lang="en-US" altLang="ko-KR" baseline="0" dirty="0" smtClean="0"/>
          </a:p>
          <a:p>
            <a:r>
              <a:rPr lang="ko-KR" altLang="en-US" dirty="0" smtClean="0"/>
              <a:t>영어폰트로 몬세라트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한글폰트로 나눔고딕을 사용했습니다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컬러는 제주맥주 심볼을 이용해서 주조색으로 민트색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강조색으로 오렌지색을 사용했습니다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41780-77C6-4DCC-974F-FB32372A7A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693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메인은 제주맥주 이미지가 좌측에서 중앙으로 애니메이트 되게 만들었고 우측 하단에 공식 페이스북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인스타그램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유튜브 링크를 삽입해서 최신정보를 얻을 수 있게 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상단 메뉴와 우측의 페이지네이션을 클릭해서 해당 컨텐츠 위치로 이동할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41780-77C6-4DCC-974F-FB32372A7A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306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스토리에선 맥주회사를 제주도에 설립하게 된 배경을 설명합니다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41780-77C6-4DCC-974F-FB32372A7A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979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부분은 제주맥주의 맛과 향에 대해 설명하는 부분이고 맥주를 만들기 위한 제주도만의 재료와 노하우에 관한 동영상을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41780-77C6-4DCC-974F-FB32372A7A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88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제주맥주가 생산되는 브루어리를 사진과 동영상으로 볼 수 있고 양조장 투어 예약버튼을 통해 예약페이지로 이동할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41780-77C6-4DCC-974F-FB32372A7A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717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투어에서는 도슨트 투어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펍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기프트샵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단계로 진행되는 양조장 견학에 대해 설명하는 부분이며 각 단계에 관한 사진을 함께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41780-77C6-4DCC-974F-FB32372A7A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369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양조장 투어 예약에 관해 설명하는 부분입니다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우측에 아코디언 메뉴로 만든 </a:t>
            </a:r>
            <a:r>
              <a:rPr lang="en-US" altLang="ko-KR" dirty="0" smtClean="0"/>
              <a:t>FAQ</a:t>
            </a:r>
            <a:r>
              <a:rPr lang="ko-KR" altLang="en-US" dirty="0" smtClean="0"/>
              <a:t>를 통해 상세정보를 얻을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41780-77C6-4DCC-974F-FB32372A7A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401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컨택트어스에서는 다양한 문의사항에 관한 내용과 회사의 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지도를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41780-77C6-4DCC-974F-FB32372A7A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4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BD27462-41D3-458C-9CEB-55CAC5B6F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19CC6D2-E3B4-44B2-8FB3-CCF25BDAB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114071D-BD67-4957-A015-9D408763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9F9F948-E1A6-452E-8868-352C41091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015E604-654F-489D-A0B1-DB339E81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2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BC54CB4-8F6E-45A4-92C5-90B5E255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3B83947-CCCE-4DC2-B76C-FE895887D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F48071F-F457-493E-8D08-283EB47C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A294377-676E-41B5-AFB8-BE0FB88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404693A-3558-4D18-A731-E4A379E5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18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0A24F80B-34D5-4683-8598-9C174E64F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FBF8848-74B7-44AE-BD86-5EFCA4789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298485C-3B72-4773-A033-12457E5C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EF70E34-C253-4BCD-8CC2-2B03B3A3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82EB531-422D-411B-B381-762D3AAC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46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3B27412-E0C3-44B0-8CB0-7F7E4D22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EB8D16C-A6BC-4C7E-9B5D-0EC86E220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8C75D8A-456B-4EED-BDC6-449B3DB7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C9FB81B-525A-4656-8B4C-D1B1A72C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9B45285-7F21-42F6-B46A-AB6DAB1C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9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20AE90-FC4B-44EF-AAA5-C38EE6C7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E4D42E8-4F76-45BD-9EA8-94BAB38D3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E4E930F-0C28-43B2-B150-03E7C200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66142D5-A26B-4922-88D9-28F50253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0CD311E-E492-4CF6-8420-C15F4EBE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6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E35A1C7-A4C2-4FAF-A05E-3CFBBCBE1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DB3CB12-F42A-4A75-9E1B-BB25355EB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DDF50C6-5C30-455F-B914-EAED886A7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6B29CD7-D386-4C9F-BF32-8766F836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CB4DE55-DA63-4D1E-8CBD-0A3391F3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A247CD5-AA3C-4728-BEBC-DB6BEE1F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03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7BA2A7-C670-4F7D-9347-16DA6018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D6DCDF8-1266-44F9-9108-E1444A85C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017408D-9058-4EBF-B62C-B1D2A78D5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E90B113E-7EED-4868-AFD3-6C85836F4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02C2B519-EFCF-41A5-9438-629606ACB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D83DE2E4-4229-4BEF-8B15-F688E893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89B80116-0A78-42DD-99DD-BD2214E2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0C5FA250-4442-426C-91E4-A5913BFA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33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5A1140-74D3-4C9F-AC28-E5F18222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5B53D08-650C-45D0-854A-CD125705A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F3D3342-BDC4-4355-A8E9-1A55CFB9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F43E1DD-4B7D-4785-A339-4410195C3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36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8EC3F42-FB5F-4B4E-AB67-CA733C59A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69CD58AB-35CE-4903-9FA8-22120CBA3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5ED04CD-7680-4474-BC19-7EF61394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75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2C8542-06AC-48ED-8BCB-02C1E560C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F210178-F2DB-455E-BE6C-191240835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06C522A-5AE9-4A6C-91D6-99EF80DF3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4E138CE3-469E-4BE0-910C-AD0F8899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1F25591-53A7-4CAC-9B5B-17DE593CD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2820157-53CF-4E83-A9D5-18B40EE0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0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593F667-6125-4304-B5EB-26A71074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80B7D18-CCA4-4E3E-9B83-DD8856ABF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D35331A-0216-401B-8DA9-5DB4341C2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7CD9847-403D-45D2-BED8-1486FBA6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08DDF7E-F7B5-4B95-B6BB-0ABD7ACD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7D45FA6-2904-43B6-800F-0EB90B15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634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54C7A380-FD08-4AEF-8B15-A114924C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405BB3A-80D4-401E-AB67-CB71C9433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58EEE4C-BD05-4631-86BC-D947799D7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C52FCC3-1C16-40E0-BBC9-0656F803B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85BACFF-AF6D-4981-BBFE-BB28060B1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jongtasa22.dothome.co.kr/single/single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jongtasa22.dothome.co.kr/single/single.html#stor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ongtasa22.dothome.co.kr/single/single.html#be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jongtasa22.dothome.co.kr/single/single.html#br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jongtasa22.dothome.co.kr/single/single.html#tou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jongtasa22.dothome.co.kr/single/single.html#res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jongtasa22.dothome.co.kr/single/single.html#contac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4748" y="1400743"/>
            <a:ext cx="2920180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2549013" y="1644281"/>
            <a:ext cx="7093974" cy="2544261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b="1" dirty="0" smtClean="0"/>
              <a:t>JEJU BEER COMPANY PROJECT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 smtClean="0"/>
              <a:t>KIM JONGWON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9320981" y="4438915"/>
            <a:ext cx="2871020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FA839FBD-3954-4771-9333-B08E45F4D7B3}"/>
              </a:ext>
            </a:extLst>
          </p:cNvPr>
          <p:cNvCxnSpPr>
            <a:cxnSpLocks/>
          </p:cNvCxnSpPr>
          <p:nvPr/>
        </p:nvCxnSpPr>
        <p:spPr>
          <a:xfrm flipV="1">
            <a:off x="2286001" y="1002892"/>
            <a:ext cx="0" cy="1474837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EE05497-D526-4EBF-947D-A392DC48EA4C}"/>
              </a:ext>
            </a:extLst>
          </p:cNvPr>
          <p:cNvCxnSpPr>
            <a:cxnSpLocks/>
          </p:cNvCxnSpPr>
          <p:nvPr/>
        </p:nvCxnSpPr>
        <p:spPr>
          <a:xfrm flipV="1">
            <a:off x="9881420" y="2698955"/>
            <a:ext cx="0" cy="2308123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326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378" y="3909805"/>
            <a:ext cx="1775237" cy="210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90764" y="641230"/>
            <a:ext cx="4158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16C"/>
                </a:solidFill>
              </a:rPr>
              <a:t>DESIGN CONCEPT</a:t>
            </a:r>
            <a:endParaRPr lang="ko-KR" altLang="en-US" sz="3600" b="1" dirty="0">
              <a:solidFill>
                <a:srgbClr val="00216C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033" y="3473427"/>
            <a:ext cx="9525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23929" y="4464445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#37BDCA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871033" y="4785665"/>
            <a:ext cx="936104" cy="9525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004783" y="5776683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atin typeface="+mj-ea"/>
                <a:ea typeface="+mj-ea"/>
              </a:rPr>
              <a:t>#FFFFFF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969180" y="4785665"/>
            <a:ext cx="936104" cy="952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784" y="3473427"/>
            <a:ext cx="9525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086014" y="5776683"/>
            <a:ext cx="702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atin typeface="+mj-ea"/>
                <a:ea typeface="+mj-ea"/>
              </a:rPr>
              <a:t>#00000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79770" y="4464445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#F48473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1613" y="1449697"/>
            <a:ext cx="1208689" cy="629423"/>
          </a:xfrm>
          <a:prstGeom prst="rect">
            <a:avLst/>
          </a:prstGeom>
          <a:solidFill>
            <a:srgbClr val="001545"/>
          </a:solidFill>
          <a:ln>
            <a:solidFill>
              <a:srgbClr val="0021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Main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88733" y="2393833"/>
            <a:ext cx="1208689" cy="629423"/>
          </a:xfrm>
          <a:prstGeom prst="rect">
            <a:avLst/>
          </a:prstGeom>
          <a:solidFill>
            <a:srgbClr val="001545"/>
          </a:solidFill>
          <a:ln>
            <a:solidFill>
              <a:srgbClr val="0021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STORY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579060" y="2393833"/>
            <a:ext cx="1488331" cy="629423"/>
          </a:xfrm>
          <a:prstGeom prst="rect">
            <a:avLst/>
          </a:prstGeom>
          <a:solidFill>
            <a:srgbClr val="001545"/>
          </a:solidFill>
          <a:ln>
            <a:solidFill>
              <a:srgbClr val="0021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CONTACT US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94049" y="2393833"/>
            <a:ext cx="1804659" cy="629423"/>
          </a:xfrm>
          <a:prstGeom prst="rect">
            <a:avLst/>
          </a:prstGeom>
          <a:solidFill>
            <a:srgbClr val="001545"/>
          </a:solidFill>
          <a:ln>
            <a:solidFill>
              <a:srgbClr val="0021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JEJU BEER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95335" y="2393833"/>
            <a:ext cx="1576466" cy="629423"/>
          </a:xfrm>
          <a:prstGeom prst="rect">
            <a:avLst/>
          </a:prstGeom>
          <a:solidFill>
            <a:srgbClr val="001545"/>
          </a:solidFill>
          <a:ln>
            <a:solidFill>
              <a:srgbClr val="0021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BREWERY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568428" y="2393833"/>
            <a:ext cx="1208689" cy="629423"/>
          </a:xfrm>
          <a:prstGeom prst="rect">
            <a:avLst/>
          </a:prstGeom>
          <a:solidFill>
            <a:srgbClr val="001545"/>
          </a:solidFill>
          <a:ln>
            <a:solidFill>
              <a:srgbClr val="0021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TOUR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47809" y="2393833"/>
            <a:ext cx="1460560" cy="629423"/>
          </a:xfrm>
          <a:prstGeom prst="rect">
            <a:avLst/>
          </a:prstGeom>
          <a:solidFill>
            <a:srgbClr val="001545"/>
          </a:solidFill>
          <a:ln>
            <a:solidFill>
              <a:srgbClr val="0021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RESEVATION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1693077" y="2206572"/>
            <a:ext cx="8754206" cy="0"/>
          </a:xfrm>
          <a:prstGeom prst="line">
            <a:avLst/>
          </a:prstGeom>
          <a:ln>
            <a:solidFill>
              <a:srgbClr val="0021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27" idx="2"/>
          </p:cNvCxnSpPr>
          <p:nvPr/>
        </p:nvCxnSpPr>
        <p:spPr>
          <a:xfrm flipH="1">
            <a:off x="6115957" y="2079120"/>
            <a:ext cx="1" cy="127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endCxn id="28" idx="0"/>
          </p:cNvCxnSpPr>
          <p:nvPr/>
        </p:nvCxnSpPr>
        <p:spPr>
          <a:xfrm>
            <a:off x="1693077" y="2206572"/>
            <a:ext cx="1" cy="1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496378" y="2206572"/>
            <a:ext cx="1" cy="1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483567" y="2204942"/>
            <a:ext cx="1" cy="1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172772" y="2204942"/>
            <a:ext cx="1" cy="1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8678087" y="2204942"/>
            <a:ext cx="1" cy="1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0447283" y="2204942"/>
            <a:ext cx="1" cy="1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229306" y="1426702"/>
            <a:ext cx="11497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+mj-ea"/>
                <a:ea typeface="+mj-ea"/>
              </a:rPr>
              <a:t>Sitemap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913378" y="3455598"/>
            <a:ext cx="87175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</a:rPr>
              <a:t>Color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43" y="4031162"/>
            <a:ext cx="2679473" cy="18801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620" y="4031162"/>
            <a:ext cx="2525181" cy="18683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1035549" y="3501127"/>
            <a:ext cx="87175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+mj-ea"/>
                <a:ea typeface="+mj-ea"/>
              </a:rPr>
              <a:t>Font</a:t>
            </a:r>
          </a:p>
        </p:txBody>
      </p:sp>
    </p:spTree>
    <p:extLst>
      <p:ext uri="{BB962C8B-B14F-4D97-AF65-F5344CB8AC3E}">
        <p14:creationId xmlns:p14="http://schemas.microsoft.com/office/powerpoint/2010/main" val="91280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280167" y="628830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16C"/>
                </a:solidFill>
              </a:rPr>
              <a:t>MAIN</a:t>
            </a:r>
            <a:endParaRPr lang="ko-KR" altLang="en-US" sz="3600" b="1" dirty="0">
              <a:solidFill>
                <a:srgbClr val="00216C"/>
              </a:solidFill>
            </a:endParaRPr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74" y="1402509"/>
            <a:ext cx="10007852" cy="4935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8513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9" y="1708045"/>
            <a:ext cx="9980280" cy="41355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80167" y="618197"/>
            <a:ext cx="1631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216C"/>
                </a:solidFill>
              </a:rPr>
              <a:t>STORY</a:t>
            </a:r>
            <a:endParaRPr lang="ko-KR" altLang="en-US" sz="3600" b="1" dirty="0">
              <a:solidFill>
                <a:srgbClr val="0021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57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559" y="1284837"/>
            <a:ext cx="6078380" cy="258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560" y="3870250"/>
            <a:ext cx="6078380" cy="2573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801531" y="639463"/>
            <a:ext cx="2436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16C"/>
                </a:solidFill>
              </a:rPr>
              <a:t>JEJU BEER</a:t>
            </a:r>
            <a:endParaRPr lang="ko-KR" altLang="en-US" sz="3600" b="1" dirty="0">
              <a:solidFill>
                <a:srgbClr val="0021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97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8" y="1316306"/>
            <a:ext cx="10299124" cy="50951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30936" y="618197"/>
            <a:ext cx="2330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16C"/>
                </a:solidFill>
              </a:rPr>
              <a:t>BREWERY</a:t>
            </a:r>
            <a:endParaRPr lang="ko-KR" altLang="en-US" sz="3600" b="1" dirty="0">
              <a:solidFill>
                <a:srgbClr val="0021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32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65" y="1361792"/>
            <a:ext cx="9887868" cy="488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79137" y="650096"/>
            <a:ext cx="1433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16C"/>
                </a:solidFill>
              </a:rPr>
              <a:t>TOUR</a:t>
            </a:r>
            <a:endParaRPr lang="ko-KR" altLang="en-US" sz="3600" b="1" dirty="0">
              <a:solidFill>
                <a:srgbClr val="0021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794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11" y="1856388"/>
            <a:ext cx="11377176" cy="38822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66482" y="639463"/>
            <a:ext cx="3259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16C"/>
                </a:solidFill>
              </a:rPr>
              <a:t>RESERVATION</a:t>
            </a:r>
            <a:endParaRPr lang="ko-KR" altLang="en-US" sz="3600" b="1" dirty="0">
              <a:solidFill>
                <a:srgbClr val="0021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780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88" y="1444480"/>
            <a:ext cx="10231821" cy="478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56345" y="628830"/>
            <a:ext cx="307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16C"/>
                </a:solidFill>
              </a:rPr>
              <a:t>CONTACT US</a:t>
            </a:r>
            <a:endParaRPr lang="ko-KR" altLang="en-US" sz="3600" b="1" dirty="0">
              <a:solidFill>
                <a:srgbClr val="0021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234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249</Words>
  <Application>Microsoft Office PowerPoint</Application>
  <PresentationFormat>사용자 지정</PresentationFormat>
  <Paragraphs>47</Paragraphs>
  <Slides>9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조경은</dc:creator>
  <cp:lastModifiedBy>Windows 사용자</cp:lastModifiedBy>
  <cp:revision>56</cp:revision>
  <dcterms:created xsi:type="dcterms:W3CDTF">2018-06-13T11:24:55Z</dcterms:created>
  <dcterms:modified xsi:type="dcterms:W3CDTF">2018-08-16T05:02:19Z</dcterms:modified>
</cp:coreProperties>
</file>